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 restart="2147483647"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D0118F-DD56-4ABE-9302-A204639A2A22}" type="datetimeFigureOut">
              <a:rPr lang="en-IN" smtClean="0"/>
              <a:t>05-08-2016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188433-B6B8-426D-9DF5-30B035624DD3}" type="slidenum">
              <a:rPr lang="en-IN" smtClean="0"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188433-B6B8-426D-9DF5-30B035624DD3}" type="slidenum">
              <a:rPr lang="en-IN" smtClean="0"/>
              <a:t>1</a:t>
            </a:fld>
            <a:endParaRPr lang="en-I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188433-B6B8-426D-9DF5-30B035624DD3}" type="slidenum">
              <a:rPr lang="en-IN" smtClean="0"/>
              <a:t>10</a:t>
            </a:fld>
            <a:endParaRPr lang="en-I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188433-B6B8-426D-9DF5-30B035624DD3}" type="slidenum">
              <a:rPr lang="en-IN" smtClean="0"/>
              <a:t>11</a:t>
            </a:fld>
            <a:endParaRPr lang="en-I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188433-B6B8-426D-9DF5-30B035624DD3}" type="slidenum">
              <a:rPr lang="en-IN" smtClean="0"/>
              <a:t>12</a:t>
            </a:fld>
            <a:endParaRPr lang="en-I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188433-B6B8-426D-9DF5-30B035624DD3}" type="slidenum">
              <a:rPr lang="en-IN" smtClean="0"/>
              <a:t>13</a:t>
            </a:fld>
            <a:endParaRPr lang="en-I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188433-B6B8-426D-9DF5-30B035624DD3}" type="slidenum">
              <a:rPr lang="en-IN" smtClean="0"/>
              <a:t>14</a:t>
            </a:fld>
            <a:endParaRPr lang="en-IN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188433-B6B8-426D-9DF5-30B035624DD3}" type="slidenum">
              <a:rPr lang="en-IN" smtClean="0"/>
              <a:t>15</a:t>
            </a:fld>
            <a:endParaRPr lang="en-IN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188433-B6B8-426D-9DF5-30B035624DD3}" type="slidenum">
              <a:rPr lang="en-IN" smtClean="0"/>
              <a:t>16</a:t>
            </a:fld>
            <a:endParaRPr lang="en-IN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188433-B6B8-426D-9DF5-30B035624DD3}" type="slidenum">
              <a:rPr lang="en-IN" smtClean="0"/>
              <a:t>17</a:t>
            </a:fld>
            <a:endParaRPr lang="en-IN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188433-B6B8-426D-9DF5-30B035624DD3}" type="slidenum">
              <a:rPr lang="en-IN" smtClean="0"/>
              <a:t>18</a:t>
            </a:fld>
            <a:endParaRPr lang="en-IN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188433-B6B8-426D-9DF5-30B035624DD3}" type="slidenum">
              <a:rPr lang="en-IN" smtClean="0"/>
              <a:t>19</a:t>
            </a:fld>
            <a:endParaRPr lang="en-I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188433-B6B8-426D-9DF5-30B035624DD3}" type="slidenum">
              <a:rPr lang="en-IN" smtClean="0"/>
              <a:t>2</a:t>
            </a:fld>
            <a:endParaRPr lang="en-IN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188433-B6B8-426D-9DF5-30B035624DD3}" type="slidenum">
              <a:rPr lang="en-IN" smtClean="0"/>
              <a:t>20</a:t>
            </a:fld>
            <a:endParaRPr lang="en-IN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188433-B6B8-426D-9DF5-30B035624DD3}" type="slidenum">
              <a:rPr lang="en-IN" smtClean="0"/>
              <a:t>21</a:t>
            </a:fld>
            <a:endParaRPr lang="en-IN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188433-B6B8-426D-9DF5-30B035624DD3}" type="slidenum">
              <a:rPr lang="en-IN" smtClean="0"/>
              <a:t>22</a:t>
            </a:fld>
            <a:endParaRPr lang="en-IN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188433-B6B8-426D-9DF5-30B035624DD3}" type="slidenum">
              <a:rPr lang="en-IN" smtClean="0"/>
              <a:t>23</a:t>
            </a:fld>
            <a:endParaRPr lang="en-IN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188433-B6B8-426D-9DF5-30B035624DD3}" type="slidenum">
              <a:rPr lang="en-IN" smtClean="0"/>
              <a:t>24</a:t>
            </a:fld>
            <a:endParaRPr lang="en-IN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188433-B6B8-426D-9DF5-30B035624DD3}" type="slidenum">
              <a:rPr lang="en-IN" smtClean="0"/>
              <a:t>25</a:t>
            </a:fld>
            <a:endParaRPr lang="en-IN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188433-B6B8-426D-9DF5-30B035624DD3}" type="slidenum">
              <a:rPr lang="en-IN" smtClean="0"/>
              <a:t>26</a:t>
            </a:fld>
            <a:endParaRPr lang="en-IN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188433-B6B8-426D-9DF5-30B035624DD3}" type="slidenum">
              <a:rPr lang="en-IN" smtClean="0"/>
              <a:t>27</a:t>
            </a:fld>
            <a:endParaRPr lang="en-IN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188433-B6B8-426D-9DF5-30B035624DD3}" type="slidenum">
              <a:rPr lang="en-IN" smtClean="0"/>
              <a:t>28</a:t>
            </a:fld>
            <a:endParaRPr lang="en-IN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188433-B6B8-426D-9DF5-30B035624DD3}" type="slidenum">
              <a:rPr lang="en-IN" smtClean="0"/>
              <a:t>29</a:t>
            </a:fld>
            <a:endParaRPr lang="en-I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188433-B6B8-426D-9DF5-30B035624DD3}" type="slidenum">
              <a:rPr lang="en-IN" smtClean="0"/>
              <a:t>3</a:t>
            </a:fld>
            <a:endParaRPr lang="en-I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188433-B6B8-426D-9DF5-30B035624DD3}" type="slidenum">
              <a:rPr lang="en-IN" smtClean="0"/>
              <a:t>4</a:t>
            </a:fld>
            <a:endParaRPr lang="en-I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188433-B6B8-426D-9DF5-30B035624DD3}" type="slidenum">
              <a:rPr lang="en-IN" smtClean="0"/>
              <a:t>5</a:t>
            </a:fld>
            <a:endParaRPr lang="en-I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188433-B6B8-426D-9DF5-30B035624DD3}" type="slidenum">
              <a:rPr lang="en-IN" smtClean="0"/>
              <a:t>6</a:t>
            </a:fld>
            <a:endParaRPr lang="en-I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188433-B6B8-426D-9DF5-30B035624DD3}" type="slidenum">
              <a:rPr lang="en-IN" smtClean="0"/>
              <a:t>7</a:t>
            </a:fld>
            <a:endParaRPr lang="en-I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188433-B6B8-426D-9DF5-30B035624DD3}" type="slidenum">
              <a:rPr lang="en-IN" smtClean="0"/>
              <a:t>8</a:t>
            </a:fld>
            <a:endParaRPr lang="en-I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188433-B6B8-426D-9DF5-30B035624DD3}" type="slidenum">
              <a:rPr lang="en-IN" smtClean="0"/>
              <a:t>9</a:t>
            </a:fld>
            <a:endParaRPr lang="en-I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3CF77-6A73-4962-8D15-58B0709DBD28}" type="datetimeFigureOut">
              <a:rPr lang="en-IN" smtClean="0"/>
              <a:t>05-08-2016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A31BE-D601-4EDE-A8B7-608BD399137A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3CF77-6A73-4962-8D15-58B0709DBD28}" type="datetimeFigureOut">
              <a:rPr lang="en-IN" smtClean="0"/>
              <a:t>05-08-2016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A31BE-D601-4EDE-A8B7-608BD399137A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3CF77-6A73-4962-8D15-58B0709DBD28}" type="datetimeFigureOut">
              <a:rPr lang="en-IN" smtClean="0"/>
              <a:t>05-08-2016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A31BE-D601-4EDE-A8B7-608BD399137A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3CF77-6A73-4962-8D15-58B0709DBD28}" type="datetimeFigureOut">
              <a:rPr lang="en-IN" smtClean="0"/>
              <a:t>05-08-2016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A31BE-D601-4EDE-A8B7-608BD399137A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3CF77-6A73-4962-8D15-58B0709DBD28}" type="datetimeFigureOut">
              <a:rPr lang="en-IN" smtClean="0"/>
              <a:t>05-08-2016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A31BE-D601-4EDE-A8B7-608BD399137A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3CF77-6A73-4962-8D15-58B0709DBD28}" type="datetimeFigureOut">
              <a:rPr lang="en-IN" smtClean="0"/>
              <a:t>05-08-2016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A31BE-D601-4EDE-A8B7-608BD399137A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3CF77-6A73-4962-8D15-58B0709DBD28}" type="datetimeFigureOut">
              <a:rPr lang="en-IN" smtClean="0"/>
              <a:t>05-08-2016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A31BE-D601-4EDE-A8B7-608BD399137A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3CF77-6A73-4962-8D15-58B0709DBD28}" type="datetimeFigureOut">
              <a:rPr lang="en-IN" smtClean="0"/>
              <a:t>05-08-2016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A31BE-D601-4EDE-A8B7-608BD399137A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3CF77-6A73-4962-8D15-58B0709DBD28}" type="datetimeFigureOut">
              <a:rPr lang="en-IN" smtClean="0"/>
              <a:t>05-08-2016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A31BE-D601-4EDE-A8B7-608BD399137A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3CF77-6A73-4962-8D15-58B0709DBD28}" type="datetimeFigureOut">
              <a:rPr lang="en-IN" smtClean="0"/>
              <a:t>05-08-2016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A31BE-D601-4EDE-A8B7-608BD399137A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3CF77-6A73-4962-8D15-58B0709DBD28}" type="datetimeFigureOut">
              <a:rPr lang="en-IN" smtClean="0"/>
              <a:t>05-08-2016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A31BE-D601-4EDE-A8B7-608BD399137A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93CF77-6A73-4962-8D15-58B0709DBD28}" type="datetimeFigureOut">
              <a:rPr lang="en-IN" smtClean="0"/>
              <a:t>05-08-2016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AA31BE-D601-4EDE-A8B7-608BD399137A}" type="slidenum">
              <a:rPr lang="en-IN" smtClean="0"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54000"/>
            <a:ext cx="8382000" cy="101600"/>
          </a:xfrm>
        </p:spPr>
        <p:txBody>
          <a:bodyPr>
            <a:no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pic>
        <p:nvPicPr>
          <p:cNvPr id="3" name="Picture 2" descr="new-piktochart_block_1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80512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948264" y="116632"/>
            <a:ext cx="2195736" cy="54868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6" name="TextBox 5"/>
          <p:cNvSpPr txBox="1"/>
          <p:nvPr/>
        </p:nvSpPr>
        <p:spPr>
          <a:xfrm>
            <a:off x="6660232" y="0"/>
            <a:ext cx="24837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Video #4</a:t>
            </a:r>
            <a:endParaRPr lang="en-IN" sz="4400" b="1" dirty="0">
              <a:solidFill>
                <a:schemeClr val="bg1"/>
              </a:solidFill>
              <a:latin typeface="AngsanaUPC" pitchFamily="18" charset="-34"/>
              <a:cs typeface="AngsanaUPC" pitchFamily="18" charset="-34"/>
            </a:endParaRPr>
          </a:p>
        </p:txBody>
      </p:sp>
    </p:spTree>
  </p:cSld>
  <p:clrMapOvr>
    <a:masterClrMapping/>
  </p:clrMapOvr>
  <p:transition advTm="3000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54000"/>
            <a:ext cx="8382000" cy="101600"/>
          </a:xfrm>
        </p:spPr>
        <p:txBody>
          <a:bodyPr>
            <a:no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pic>
        <p:nvPicPr>
          <p:cNvPr id="3" name="Picture 2" descr="new-piktochart_block_10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1500" y="6019800"/>
            <a:ext cx="8001000" cy="215444"/>
          </a:xfrm>
          <a:prstGeom prst="rect">
            <a:avLst/>
          </a:prstGeom>
          <a:solidFill>
            <a:srgbClr val="FFFFFF"/>
          </a:solidFill>
        </p:spPr>
        <p:txBody>
          <a:bodyPr vert="horz" rtlCol="0">
            <a:spAutoFit/>
          </a:bodyPr>
          <a:lstStyle/>
          <a:p>
            <a:pPr algn="ctr"/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</p:spTree>
  </p:cSld>
  <p:clrMapOvr>
    <a:masterClrMapping/>
  </p:clrMapOvr>
  <p:transition advTm="3000"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54000"/>
            <a:ext cx="8382000" cy="101600"/>
          </a:xfrm>
        </p:spPr>
        <p:txBody>
          <a:bodyPr>
            <a:no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pic>
        <p:nvPicPr>
          <p:cNvPr id="3" name="Picture 2" descr="new-piktochart_block_11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1500" y="6019800"/>
            <a:ext cx="8001000" cy="215444"/>
          </a:xfrm>
          <a:prstGeom prst="rect">
            <a:avLst/>
          </a:prstGeom>
          <a:solidFill>
            <a:srgbClr val="FFFFFF"/>
          </a:solidFill>
        </p:spPr>
        <p:txBody>
          <a:bodyPr vert="horz" rtlCol="0">
            <a:spAutoFit/>
          </a:bodyPr>
          <a:lstStyle/>
          <a:p>
            <a:pPr algn="ctr"/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</p:spTree>
  </p:cSld>
  <p:clrMapOvr>
    <a:masterClrMapping/>
  </p:clrMapOvr>
  <p:transition advTm="3000"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54000"/>
            <a:ext cx="8382000" cy="101600"/>
          </a:xfrm>
        </p:spPr>
        <p:txBody>
          <a:bodyPr>
            <a:no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pic>
        <p:nvPicPr>
          <p:cNvPr id="3" name="Picture 2" descr="new-piktochart_block_12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1500" y="6019800"/>
            <a:ext cx="8001000" cy="215444"/>
          </a:xfrm>
          <a:prstGeom prst="rect">
            <a:avLst/>
          </a:prstGeom>
          <a:solidFill>
            <a:srgbClr val="FFFFFF"/>
          </a:solidFill>
        </p:spPr>
        <p:txBody>
          <a:bodyPr vert="horz" rtlCol="0">
            <a:spAutoFit/>
          </a:bodyPr>
          <a:lstStyle/>
          <a:p>
            <a:pPr algn="ctr"/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</p:spTree>
  </p:cSld>
  <p:clrMapOvr>
    <a:masterClrMapping/>
  </p:clrMapOvr>
  <p:transition advTm="3000"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54000"/>
            <a:ext cx="8382000" cy="101600"/>
          </a:xfrm>
        </p:spPr>
        <p:txBody>
          <a:bodyPr>
            <a:no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pic>
        <p:nvPicPr>
          <p:cNvPr id="3" name="Picture 2" descr="new-piktochart_block_13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1500" y="6019800"/>
            <a:ext cx="8001000" cy="215444"/>
          </a:xfrm>
          <a:prstGeom prst="rect">
            <a:avLst/>
          </a:prstGeom>
          <a:solidFill>
            <a:srgbClr val="FFFFFF"/>
          </a:solidFill>
        </p:spPr>
        <p:txBody>
          <a:bodyPr vert="horz" rtlCol="0">
            <a:spAutoFit/>
          </a:bodyPr>
          <a:lstStyle/>
          <a:p>
            <a:pPr algn="ctr"/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</p:spTree>
  </p:cSld>
  <p:clrMapOvr>
    <a:masterClrMapping/>
  </p:clrMapOvr>
  <p:transition advTm="3000"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54000"/>
            <a:ext cx="8382000" cy="101600"/>
          </a:xfrm>
        </p:spPr>
        <p:txBody>
          <a:bodyPr>
            <a:no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pic>
        <p:nvPicPr>
          <p:cNvPr id="3" name="Picture 2" descr="new-piktochart_block_14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1500" y="6019800"/>
            <a:ext cx="8001000" cy="215444"/>
          </a:xfrm>
          <a:prstGeom prst="rect">
            <a:avLst/>
          </a:prstGeom>
          <a:solidFill>
            <a:srgbClr val="FFFFFF"/>
          </a:solidFill>
        </p:spPr>
        <p:txBody>
          <a:bodyPr vert="horz" rtlCol="0">
            <a:spAutoFit/>
          </a:bodyPr>
          <a:lstStyle/>
          <a:p>
            <a:pPr algn="ctr"/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</p:spTree>
  </p:cSld>
  <p:clrMapOvr>
    <a:masterClrMapping/>
  </p:clrMapOvr>
  <p:transition advTm="3000"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54000"/>
            <a:ext cx="8382000" cy="101600"/>
          </a:xfrm>
        </p:spPr>
        <p:txBody>
          <a:bodyPr>
            <a:no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pic>
        <p:nvPicPr>
          <p:cNvPr id="3" name="Picture 2" descr="new-piktochart_block_15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1500" y="6019800"/>
            <a:ext cx="8001000" cy="215444"/>
          </a:xfrm>
          <a:prstGeom prst="rect">
            <a:avLst/>
          </a:prstGeom>
          <a:solidFill>
            <a:srgbClr val="FFFFFF"/>
          </a:solidFill>
        </p:spPr>
        <p:txBody>
          <a:bodyPr vert="horz" rtlCol="0">
            <a:spAutoFit/>
          </a:bodyPr>
          <a:lstStyle/>
          <a:p>
            <a:pPr algn="ctr"/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</p:spTree>
  </p:cSld>
  <p:clrMapOvr>
    <a:masterClrMapping/>
  </p:clrMapOvr>
  <p:transition advTm="3000"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54000"/>
            <a:ext cx="8382000" cy="101600"/>
          </a:xfrm>
        </p:spPr>
        <p:txBody>
          <a:bodyPr>
            <a:no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pic>
        <p:nvPicPr>
          <p:cNvPr id="3" name="Picture 2" descr="new-piktochart_block_16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1500" y="6019800"/>
            <a:ext cx="8001000" cy="215444"/>
          </a:xfrm>
          <a:prstGeom prst="rect">
            <a:avLst/>
          </a:prstGeom>
          <a:solidFill>
            <a:srgbClr val="FFFFFF"/>
          </a:solidFill>
        </p:spPr>
        <p:txBody>
          <a:bodyPr vert="horz" rtlCol="0">
            <a:spAutoFit/>
          </a:bodyPr>
          <a:lstStyle/>
          <a:p>
            <a:pPr algn="ctr"/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</p:spTree>
  </p:cSld>
  <p:clrMapOvr>
    <a:masterClrMapping/>
  </p:clrMapOvr>
  <p:transition advTm="3000"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54000"/>
            <a:ext cx="8382000" cy="101600"/>
          </a:xfrm>
        </p:spPr>
        <p:txBody>
          <a:bodyPr>
            <a:no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pic>
        <p:nvPicPr>
          <p:cNvPr id="3" name="Picture 2" descr="new-piktochart_block_17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1500" y="6019800"/>
            <a:ext cx="8001000" cy="215444"/>
          </a:xfrm>
          <a:prstGeom prst="rect">
            <a:avLst/>
          </a:prstGeom>
          <a:solidFill>
            <a:srgbClr val="FFFFFF"/>
          </a:solidFill>
        </p:spPr>
        <p:txBody>
          <a:bodyPr vert="horz" rtlCol="0">
            <a:spAutoFit/>
          </a:bodyPr>
          <a:lstStyle/>
          <a:p>
            <a:pPr algn="ctr"/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</p:spTree>
  </p:cSld>
  <p:clrMapOvr>
    <a:masterClrMapping/>
  </p:clrMapOvr>
  <p:transition advTm="3000"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54000"/>
            <a:ext cx="8382000" cy="101600"/>
          </a:xfrm>
        </p:spPr>
        <p:txBody>
          <a:bodyPr>
            <a:no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pic>
        <p:nvPicPr>
          <p:cNvPr id="3" name="Picture 2" descr="new-piktochart_block_18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1500" y="6019800"/>
            <a:ext cx="8001000" cy="215444"/>
          </a:xfrm>
          <a:prstGeom prst="rect">
            <a:avLst/>
          </a:prstGeom>
          <a:solidFill>
            <a:srgbClr val="FFFFFF"/>
          </a:solidFill>
        </p:spPr>
        <p:txBody>
          <a:bodyPr vert="horz" rtlCol="0">
            <a:spAutoFit/>
          </a:bodyPr>
          <a:lstStyle/>
          <a:p>
            <a:pPr algn="ctr"/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</p:spTree>
  </p:cSld>
  <p:clrMapOvr>
    <a:masterClrMapping/>
  </p:clrMapOvr>
  <p:transition advTm="3000"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54000"/>
            <a:ext cx="8382000" cy="101600"/>
          </a:xfrm>
        </p:spPr>
        <p:txBody>
          <a:bodyPr>
            <a:no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pic>
        <p:nvPicPr>
          <p:cNvPr id="3" name="Picture 2" descr="new-piktochart_block_19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1500" y="6019800"/>
            <a:ext cx="8001000" cy="215444"/>
          </a:xfrm>
          <a:prstGeom prst="rect">
            <a:avLst/>
          </a:prstGeom>
          <a:solidFill>
            <a:srgbClr val="FFFFFF"/>
          </a:solidFill>
        </p:spPr>
        <p:txBody>
          <a:bodyPr vert="horz" rtlCol="0">
            <a:spAutoFit/>
          </a:bodyPr>
          <a:lstStyle/>
          <a:p>
            <a:pPr algn="ctr"/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</p:spTree>
  </p:cSld>
  <p:clrMapOvr>
    <a:masterClrMapping/>
  </p:clrMapOvr>
  <p:transition advTm="3000"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54000"/>
            <a:ext cx="8382000" cy="101600"/>
          </a:xfrm>
        </p:spPr>
        <p:txBody>
          <a:bodyPr>
            <a:no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pic>
        <p:nvPicPr>
          <p:cNvPr id="3" name="Picture 2" descr="new-piktochart_block_2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0"/>
            <a:ext cx="8784976" cy="659735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1500" y="6019800"/>
            <a:ext cx="8001000" cy="215444"/>
          </a:xfrm>
          <a:prstGeom prst="rect">
            <a:avLst/>
          </a:prstGeom>
          <a:solidFill>
            <a:srgbClr val="FFFFFF"/>
          </a:solidFill>
        </p:spPr>
        <p:txBody>
          <a:bodyPr vert="horz" rtlCol="0">
            <a:spAutoFit/>
          </a:bodyPr>
          <a:lstStyle/>
          <a:p>
            <a:pPr algn="ctr"/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</p:spTree>
  </p:cSld>
  <p:clrMapOvr>
    <a:masterClrMapping/>
  </p:clrMapOvr>
  <p:transition advTm="3000"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54000"/>
            <a:ext cx="8382000" cy="101600"/>
          </a:xfrm>
        </p:spPr>
        <p:txBody>
          <a:bodyPr>
            <a:no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pic>
        <p:nvPicPr>
          <p:cNvPr id="3" name="Picture 2" descr="new-piktochart_block_20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1500" y="6019800"/>
            <a:ext cx="8001000" cy="215444"/>
          </a:xfrm>
          <a:prstGeom prst="rect">
            <a:avLst/>
          </a:prstGeom>
          <a:solidFill>
            <a:srgbClr val="FFFFFF"/>
          </a:solidFill>
        </p:spPr>
        <p:txBody>
          <a:bodyPr vert="horz" rtlCol="0">
            <a:spAutoFit/>
          </a:bodyPr>
          <a:lstStyle/>
          <a:p>
            <a:pPr algn="ctr"/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</p:spTree>
  </p:cSld>
  <p:clrMapOvr>
    <a:masterClrMapping/>
  </p:clrMapOvr>
  <p:transition advTm="3000"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54000"/>
            <a:ext cx="8382000" cy="101600"/>
          </a:xfrm>
        </p:spPr>
        <p:txBody>
          <a:bodyPr>
            <a:no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pic>
        <p:nvPicPr>
          <p:cNvPr id="3" name="Picture 2" descr="new-piktochart_block_21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1500" y="6019800"/>
            <a:ext cx="8001000" cy="215444"/>
          </a:xfrm>
          <a:prstGeom prst="rect">
            <a:avLst/>
          </a:prstGeom>
          <a:solidFill>
            <a:srgbClr val="FFFFFF"/>
          </a:solidFill>
        </p:spPr>
        <p:txBody>
          <a:bodyPr vert="horz" rtlCol="0">
            <a:spAutoFit/>
          </a:bodyPr>
          <a:lstStyle/>
          <a:p>
            <a:pPr algn="ctr"/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</p:spTree>
  </p:cSld>
  <p:clrMapOvr>
    <a:masterClrMapping/>
  </p:clrMapOvr>
  <p:transition advTm="3000"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54000"/>
            <a:ext cx="8382000" cy="101600"/>
          </a:xfrm>
        </p:spPr>
        <p:txBody>
          <a:bodyPr>
            <a:no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pic>
        <p:nvPicPr>
          <p:cNvPr id="3" name="Picture 2" descr="new-piktochart_block_22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1500" y="6019800"/>
            <a:ext cx="8001000" cy="215444"/>
          </a:xfrm>
          <a:prstGeom prst="rect">
            <a:avLst/>
          </a:prstGeom>
          <a:solidFill>
            <a:srgbClr val="FFFFFF"/>
          </a:solidFill>
        </p:spPr>
        <p:txBody>
          <a:bodyPr vert="horz" rtlCol="0">
            <a:spAutoFit/>
          </a:bodyPr>
          <a:lstStyle/>
          <a:p>
            <a:pPr algn="ctr"/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</p:spTree>
  </p:cSld>
  <p:clrMapOvr>
    <a:masterClrMapping/>
  </p:clrMapOvr>
  <p:transition advTm="3000">
    <p:rand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54000"/>
            <a:ext cx="8382000" cy="101600"/>
          </a:xfrm>
        </p:spPr>
        <p:txBody>
          <a:bodyPr>
            <a:no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pic>
        <p:nvPicPr>
          <p:cNvPr id="3" name="Picture 2" descr="new-piktochart_block_23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1500" y="6019800"/>
            <a:ext cx="8001000" cy="215444"/>
          </a:xfrm>
          <a:prstGeom prst="rect">
            <a:avLst/>
          </a:prstGeom>
          <a:solidFill>
            <a:srgbClr val="FFFFFF"/>
          </a:solidFill>
        </p:spPr>
        <p:txBody>
          <a:bodyPr vert="horz" rtlCol="0">
            <a:spAutoFit/>
          </a:bodyPr>
          <a:lstStyle/>
          <a:p>
            <a:pPr algn="ctr"/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</p:spTree>
  </p:cSld>
  <p:clrMapOvr>
    <a:masterClrMapping/>
  </p:clrMapOvr>
  <p:transition advTm="3000">
    <p:rand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54000"/>
            <a:ext cx="8382000" cy="101600"/>
          </a:xfrm>
        </p:spPr>
        <p:txBody>
          <a:bodyPr>
            <a:no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pic>
        <p:nvPicPr>
          <p:cNvPr id="3" name="Picture 2" descr="new-piktochart_block_24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1500" y="6019800"/>
            <a:ext cx="8001000" cy="215444"/>
          </a:xfrm>
          <a:prstGeom prst="rect">
            <a:avLst/>
          </a:prstGeom>
          <a:solidFill>
            <a:srgbClr val="FFFFFF"/>
          </a:solidFill>
        </p:spPr>
        <p:txBody>
          <a:bodyPr vert="horz" rtlCol="0">
            <a:spAutoFit/>
          </a:bodyPr>
          <a:lstStyle/>
          <a:p>
            <a:pPr algn="ctr"/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</p:spTree>
  </p:cSld>
  <p:clrMapOvr>
    <a:masterClrMapping/>
  </p:clrMapOvr>
  <p:transition advTm="3000"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54000"/>
            <a:ext cx="8382000" cy="101600"/>
          </a:xfrm>
        </p:spPr>
        <p:txBody>
          <a:bodyPr>
            <a:no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pic>
        <p:nvPicPr>
          <p:cNvPr id="3" name="Picture 2" descr="new-piktochart_block_25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1500" y="6019800"/>
            <a:ext cx="8001000" cy="215444"/>
          </a:xfrm>
          <a:prstGeom prst="rect">
            <a:avLst/>
          </a:prstGeom>
          <a:solidFill>
            <a:srgbClr val="FFFFFF"/>
          </a:solidFill>
        </p:spPr>
        <p:txBody>
          <a:bodyPr vert="horz" rtlCol="0">
            <a:spAutoFit/>
          </a:bodyPr>
          <a:lstStyle/>
          <a:p>
            <a:pPr algn="ctr"/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</p:spTree>
  </p:cSld>
  <p:clrMapOvr>
    <a:masterClrMapping/>
  </p:clrMapOvr>
  <p:transition advTm="3000">
    <p:rand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54000"/>
            <a:ext cx="8382000" cy="101600"/>
          </a:xfrm>
        </p:spPr>
        <p:txBody>
          <a:bodyPr>
            <a:no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pic>
        <p:nvPicPr>
          <p:cNvPr id="3" name="Picture 2" descr="new-piktochart_block_26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1500" y="6019800"/>
            <a:ext cx="8001000" cy="215444"/>
          </a:xfrm>
          <a:prstGeom prst="rect">
            <a:avLst/>
          </a:prstGeom>
          <a:solidFill>
            <a:srgbClr val="FFFFFF"/>
          </a:solidFill>
        </p:spPr>
        <p:txBody>
          <a:bodyPr vert="horz" rtlCol="0">
            <a:spAutoFit/>
          </a:bodyPr>
          <a:lstStyle/>
          <a:p>
            <a:pPr algn="ctr"/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</p:spTree>
  </p:cSld>
  <p:clrMapOvr>
    <a:masterClrMapping/>
  </p:clrMapOvr>
  <p:transition advTm="3000">
    <p:rand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54000"/>
            <a:ext cx="8382000" cy="101600"/>
          </a:xfrm>
        </p:spPr>
        <p:txBody>
          <a:bodyPr>
            <a:no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pic>
        <p:nvPicPr>
          <p:cNvPr id="3" name="Picture 2" descr="new-piktochart_block_27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1500" y="6019800"/>
            <a:ext cx="8001000" cy="215444"/>
          </a:xfrm>
          <a:prstGeom prst="rect">
            <a:avLst/>
          </a:prstGeom>
          <a:solidFill>
            <a:srgbClr val="FFFFFF"/>
          </a:solidFill>
        </p:spPr>
        <p:txBody>
          <a:bodyPr vert="horz" rtlCol="0">
            <a:spAutoFit/>
          </a:bodyPr>
          <a:lstStyle/>
          <a:p>
            <a:pPr algn="ctr"/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</p:spTree>
  </p:cSld>
  <p:clrMapOvr>
    <a:masterClrMapping/>
  </p:clrMapOvr>
  <p:transition advTm="3000">
    <p:rand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54000"/>
            <a:ext cx="8382000" cy="101600"/>
          </a:xfrm>
        </p:spPr>
        <p:txBody>
          <a:bodyPr>
            <a:no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pic>
        <p:nvPicPr>
          <p:cNvPr id="3" name="Picture 2" descr="new-piktochart_block_28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1500" y="6019800"/>
            <a:ext cx="8001000" cy="215444"/>
          </a:xfrm>
          <a:prstGeom prst="rect">
            <a:avLst/>
          </a:prstGeom>
          <a:solidFill>
            <a:srgbClr val="FFFFFF"/>
          </a:solidFill>
        </p:spPr>
        <p:txBody>
          <a:bodyPr vert="horz" rtlCol="0">
            <a:spAutoFit/>
          </a:bodyPr>
          <a:lstStyle/>
          <a:p>
            <a:pPr algn="ctr"/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</p:spTree>
  </p:cSld>
  <p:clrMapOvr>
    <a:masterClrMapping/>
  </p:clrMapOvr>
  <p:transition advTm="3000">
    <p:rand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54000"/>
            <a:ext cx="8382000" cy="101600"/>
          </a:xfrm>
        </p:spPr>
        <p:txBody>
          <a:bodyPr>
            <a:no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pic>
        <p:nvPicPr>
          <p:cNvPr id="3" name="Picture 2" descr="new-piktochart_block_29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171400"/>
            <a:ext cx="9144000" cy="70294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1500" y="6019800"/>
            <a:ext cx="8001000" cy="215444"/>
          </a:xfrm>
          <a:prstGeom prst="rect">
            <a:avLst/>
          </a:prstGeom>
          <a:solidFill>
            <a:srgbClr val="FFFFFF"/>
          </a:solidFill>
        </p:spPr>
        <p:txBody>
          <a:bodyPr vert="horz" rtlCol="0">
            <a:spAutoFit/>
          </a:bodyPr>
          <a:lstStyle/>
          <a:p>
            <a:pPr algn="ctr"/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</p:spTree>
  </p:cSld>
  <p:clrMapOvr>
    <a:masterClrMapping/>
  </p:clrMapOvr>
  <p:transition advTm="3000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54000"/>
            <a:ext cx="8382000" cy="101600"/>
          </a:xfrm>
        </p:spPr>
        <p:txBody>
          <a:bodyPr>
            <a:no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pic>
        <p:nvPicPr>
          <p:cNvPr id="3" name="Picture 2" descr="new-piktochart_block_3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1500" y="6019800"/>
            <a:ext cx="8001000" cy="215444"/>
          </a:xfrm>
          <a:prstGeom prst="rect">
            <a:avLst/>
          </a:prstGeom>
          <a:solidFill>
            <a:srgbClr val="FFFFFF"/>
          </a:solidFill>
        </p:spPr>
        <p:txBody>
          <a:bodyPr vert="horz" rtlCol="0">
            <a:spAutoFit/>
          </a:bodyPr>
          <a:lstStyle/>
          <a:p>
            <a:pPr algn="ctr"/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</p:spTree>
  </p:cSld>
  <p:clrMapOvr>
    <a:masterClrMapping/>
  </p:clrMapOvr>
  <p:transition advTm="3000"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54000"/>
            <a:ext cx="8382000" cy="101600"/>
          </a:xfrm>
        </p:spPr>
        <p:txBody>
          <a:bodyPr>
            <a:no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pic>
        <p:nvPicPr>
          <p:cNvPr id="3" name="Picture 2" descr="new-piktochart_block_4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1500" y="6019800"/>
            <a:ext cx="8001000" cy="215444"/>
          </a:xfrm>
          <a:prstGeom prst="rect">
            <a:avLst/>
          </a:prstGeom>
          <a:solidFill>
            <a:srgbClr val="FFFFFF"/>
          </a:solidFill>
        </p:spPr>
        <p:txBody>
          <a:bodyPr vert="horz" rtlCol="0">
            <a:spAutoFit/>
          </a:bodyPr>
          <a:lstStyle/>
          <a:p>
            <a:pPr algn="ctr"/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</p:spTree>
  </p:cSld>
  <p:clrMapOvr>
    <a:masterClrMapping/>
  </p:clrMapOvr>
  <p:transition advTm="3000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54000"/>
            <a:ext cx="8382000" cy="101600"/>
          </a:xfrm>
        </p:spPr>
        <p:txBody>
          <a:bodyPr>
            <a:no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pic>
        <p:nvPicPr>
          <p:cNvPr id="3" name="Picture 2" descr="new-piktochart_block_5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1500" y="6019800"/>
            <a:ext cx="8001000" cy="215444"/>
          </a:xfrm>
          <a:prstGeom prst="rect">
            <a:avLst/>
          </a:prstGeom>
          <a:solidFill>
            <a:srgbClr val="FFFFFF"/>
          </a:solidFill>
        </p:spPr>
        <p:txBody>
          <a:bodyPr vert="horz" rtlCol="0">
            <a:spAutoFit/>
          </a:bodyPr>
          <a:lstStyle/>
          <a:p>
            <a:pPr algn="ctr"/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</p:spTree>
  </p:cSld>
  <p:clrMapOvr>
    <a:masterClrMapping/>
  </p:clrMapOvr>
  <p:transition advTm="3000"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54000"/>
            <a:ext cx="8382000" cy="101600"/>
          </a:xfrm>
        </p:spPr>
        <p:txBody>
          <a:bodyPr>
            <a:no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pic>
        <p:nvPicPr>
          <p:cNvPr id="3" name="Picture 2" descr="new-piktochart_block_6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1500" y="6019800"/>
            <a:ext cx="8001000" cy="215444"/>
          </a:xfrm>
          <a:prstGeom prst="rect">
            <a:avLst/>
          </a:prstGeom>
          <a:solidFill>
            <a:srgbClr val="FFFFFF"/>
          </a:solidFill>
        </p:spPr>
        <p:txBody>
          <a:bodyPr vert="horz" rtlCol="0">
            <a:spAutoFit/>
          </a:bodyPr>
          <a:lstStyle/>
          <a:p>
            <a:pPr algn="ctr"/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</p:spTree>
  </p:cSld>
  <p:clrMapOvr>
    <a:masterClrMapping/>
  </p:clrMapOvr>
  <p:transition advTm="3000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54000"/>
            <a:ext cx="8382000" cy="101600"/>
          </a:xfrm>
        </p:spPr>
        <p:txBody>
          <a:bodyPr>
            <a:no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pic>
        <p:nvPicPr>
          <p:cNvPr id="3" name="Picture 2" descr="new-piktochart_block_7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1500" y="6019800"/>
            <a:ext cx="8001000" cy="215444"/>
          </a:xfrm>
          <a:prstGeom prst="rect">
            <a:avLst/>
          </a:prstGeom>
          <a:solidFill>
            <a:srgbClr val="FFFFFF"/>
          </a:solidFill>
        </p:spPr>
        <p:txBody>
          <a:bodyPr vert="horz" rtlCol="0">
            <a:spAutoFit/>
          </a:bodyPr>
          <a:lstStyle/>
          <a:p>
            <a:pPr algn="ctr"/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</p:spTree>
  </p:cSld>
  <p:clrMapOvr>
    <a:masterClrMapping/>
  </p:clrMapOvr>
  <p:transition advTm="3000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54000"/>
            <a:ext cx="8382000" cy="101600"/>
          </a:xfrm>
        </p:spPr>
        <p:txBody>
          <a:bodyPr>
            <a:no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pic>
        <p:nvPicPr>
          <p:cNvPr id="3" name="Picture 2" descr="new-piktochart_block_8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1500" y="6019800"/>
            <a:ext cx="8001000" cy="215444"/>
          </a:xfrm>
          <a:prstGeom prst="rect">
            <a:avLst/>
          </a:prstGeom>
          <a:solidFill>
            <a:srgbClr val="FFFFFF"/>
          </a:solidFill>
        </p:spPr>
        <p:txBody>
          <a:bodyPr vert="horz" rtlCol="0">
            <a:spAutoFit/>
          </a:bodyPr>
          <a:lstStyle/>
          <a:p>
            <a:pPr algn="ctr"/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</p:spTree>
  </p:cSld>
  <p:clrMapOvr>
    <a:masterClrMapping/>
  </p:clrMapOvr>
  <p:transition advTm="3000"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54000"/>
            <a:ext cx="8382000" cy="101600"/>
          </a:xfrm>
        </p:spPr>
        <p:txBody>
          <a:bodyPr>
            <a:noAutofit/>
          </a:bodyPr>
          <a:lstStyle/>
          <a:p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  <p:pic>
        <p:nvPicPr>
          <p:cNvPr id="3" name="Picture 2" descr="new-piktochart_block_9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1500" y="6019800"/>
            <a:ext cx="8001000" cy="215444"/>
          </a:xfrm>
          <a:prstGeom prst="rect">
            <a:avLst/>
          </a:prstGeom>
          <a:solidFill>
            <a:srgbClr val="FFFFFF"/>
          </a:solidFill>
        </p:spPr>
        <p:txBody>
          <a:bodyPr vert="horz" rtlCol="0">
            <a:spAutoFit/>
          </a:bodyPr>
          <a:lstStyle/>
          <a:p>
            <a:pPr algn="ctr"/>
            <a:endParaRPr lang="en-IN" sz="800">
              <a:solidFill>
                <a:srgbClr val="000000"/>
              </a:solidFill>
              <a:latin typeface="MS Shell Dlg"/>
            </a:endParaRPr>
          </a:p>
        </p:txBody>
      </p:sp>
    </p:spTree>
  </p:cSld>
  <p:clrMapOvr>
    <a:masterClrMapping/>
  </p:clrMapOvr>
  <p:transition advTm="3000"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32</Words>
  <Application>Microsoft Office PowerPoint</Application>
  <PresentationFormat>On-screen Show (4:3)</PresentationFormat>
  <Paragraphs>30</Paragraphs>
  <Slides>29</Slides>
  <Notes>29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Hp</cp:lastModifiedBy>
  <cp:revision>20</cp:revision>
  <dcterms:created xsi:type="dcterms:W3CDTF">2016-08-04T18:36:53Z</dcterms:created>
  <dcterms:modified xsi:type="dcterms:W3CDTF">2016-08-04T18:58:50Z</dcterms:modified>
</cp:coreProperties>
</file>